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Development of Public Administration As a Discipline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b="1" i="1" dirty="0" smtClean="0"/>
              <a:t>Ramayana, Mahabharata </a:t>
            </a:r>
            <a:r>
              <a:rPr lang="en-IN" dirty="0" err="1" smtClean="0"/>
              <a:t>Kautilya’s</a:t>
            </a:r>
            <a:r>
              <a:rPr lang="en-IN" dirty="0" smtClean="0"/>
              <a:t> </a:t>
            </a:r>
            <a:r>
              <a:rPr lang="en-IN" b="1" i="1" dirty="0" smtClean="0"/>
              <a:t>‘</a:t>
            </a:r>
            <a:r>
              <a:rPr lang="en-IN" b="1" i="1" dirty="0" err="1" smtClean="0"/>
              <a:t>Arthashastra</a:t>
            </a:r>
            <a:r>
              <a:rPr lang="en-IN" b="1" i="1" dirty="0" smtClean="0"/>
              <a:t>’</a:t>
            </a:r>
            <a:r>
              <a:rPr lang="en-IN" b="1" i="1" dirty="0" smtClean="0"/>
              <a:t>,</a:t>
            </a:r>
            <a:r>
              <a:rPr lang="en-IN" dirty="0" smtClean="0"/>
              <a:t> Aristotle’s ‘</a:t>
            </a:r>
            <a:r>
              <a:rPr lang="en-IN" b="1" i="1" dirty="0" smtClean="0"/>
              <a:t>P</a:t>
            </a:r>
            <a:r>
              <a:rPr lang="en-IN" b="1" i="1" dirty="0" smtClean="0"/>
              <a:t>olitics’, </a:t>
            </a:r>
            <a:r>
              <a:rPr lang="en-IN" dirty="0" smtClean="0"/>
              <a:t>Machiavelli’s </a:t>
            </a:r>
            <a:r>
              <a:rPr lang="en-IN" b="1" i="1" dirty="0" smtClean="0"/>
              <a:t>‘Prince’ </a:t>
            </a:r>
            <a:r>
              <a:rPr lang="en-IN" dirty="0" smtClean="0"/>
              <a:t>have direct concern with administration.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But it </a:t>
            </a:r>
            <a:r>
              <a:rPr lang="en-IN" dirty="0"/>
              <a:t>is not a very old </a:t>
            </a:r>
            <a:r>
              <a:rPr lang="en-IN" dirty="0" smtClean="0"/>
              <a:t>discipline in terms of its </a:t>
            </a:r>
            <a:r>
              <a:rPr lang="en-IN" smtClean="0"/>
              <a:t>formal development, </a:t>
            </a:r>
            <a:r>
              <a:rPr lang="en-IN" dirty="0"/>
              <a:t>in fact, it dates back to 1887 when Woodrow Wilson’s article </a:t>
            </a:r>
            <a:r>
              <a:rPr lang="en-IN" b="1" i="1" dirty="0"/>
              <a:t>“The Study of Administration” </a:t>
            </a:r>
            <a:r>
              <a:rPr lang="en-IN" dirty="0"/>
              <a:t>was published in the </a:t>
            </a:r>
            <a:r>
              <a:rPr lang="en-IN" b="1" i="1" dirty="0"/>
              <a:t>“Political Science Quarterly</a:t>
            </a:r>
            <a:r>
              <a:rPr lang="en-IN" b="1" i="1" dirty="0" smtClean="0"/>
              <a:t>”.</a:t>
            </a:r>
            <a:endParaRPr lang="en-IN" b="1" i="1" dirty="0" smtClean="0"/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Its history can be compartmentalised into five different periods.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840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Period - I (1887-1926)</a:t>
            </a:r>
            <a:br>
              <a:rPr lang="en-IN" b="1" dirty="0" smtClean="0"/>
            </a:br>
            <a:r>
              <a:rPr lang="en-IN" sz="2700" dirty="0" smtClean="0"/>
              <a:t>(Era of politics-administration dichotomy)</a:t>
            </a:r>
            <a:endParaRPr lang="en-IN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/>
              <a:t>It was born in U.S.A.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Woodrow Wilson is regarded as the father of the discipline of Public Administration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Emphasised separate study of Public Administration in the article </a:t>
            </a:r>
            <a:r>
              <a:rPr lang="en-IN" b="1" i="1" dirty="0" smtClean="0"/>
              <a:t>“The Study of Administration”,</a:t>
            </a:r>
            <a:r>
              <a:rPr lang="en-IN" dirty="0" smtClean="0"/>
              <a:t> 1887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Politics Administration dichotomy</a:t>
            </a:r>
          </a:p>
        </p:txBody>
      </p:sp>
    </p:spTree>
    <p:extLst>
      <p:ext uri="{BB962C8B-B14F-4D97-AF65-F5344CB8AC3E}">
        <p14:creationId xmlns:p14="http://schemas.microsoft.com/office/powerpoint/2010/main" val="277954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/>
          </a:bodyPr>
          <a:lstStyle/>
          <a:p>
            <a:r>
              <a:rPr lang="en-IN" sz="100" dirty="0" smtClean="0"/>
              <a:t>.</a:t>
            </a:r>
            <a:endParaRPr lang="en-IN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IN" dirty="0"/>
              <a:t>In 1900 Frank J. </a:t>
            </a:r>
            <a:r>
              <a:rPr lang="en-IN" dirty="0" err="1"/>
              <a:t>Goodnow</a:t>
            </a:r>
            <a:r>
              <a:rPr lang="en-IN" dirty="0"/>
              <a:t> argued that Politics and Administration were two distinct functions of a government. “Politics has to do with policies or expressions of the state will, while administration has to do with the execution of these policies</a:t>
            </a:r>
            <a:r>
              <a:rPr lang="en-IN" dirty="0" smtClean="0"/>
              <a:t>”.</a:t>
            </a:r>
          </a:p>
          <a:p>
            <a:pPr marL="0" indent="0" algn="just">
              <a:buNone/>
            </a:pPr>
            <a:endParaRPr lang="en-IN" dirty="0" smtClean="0"/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In 1926, L. D. White published the first book in Public Administration known as </a:t>
            </a:r>
            <a:r>
              <a:rPr lang="en-IN" b="1" i="1" dirty="0" smtClean="0"/>
              <a:t>“Introduction to the Study of Public Administration”.</a:t>
            </a:r>
            <a:endParaRPr lang="en-IN" b="1" i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768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Period - </a:t>
            </a:r>
            <a:r>
              <a:rPr lang="en-IN" b="1" dirty="0" smtClean="0"/>
              <a:t>II (1927-1937)</a:t>
            </a:r>
            <a:r>
              <a:rPr lang="en-IN" b="1" dirty="0"/>
              <a:t/>
            </a:r>
            <a:br>
              <a:rPr lang="en-IN" b="1" dirty="0"/>
            </a:br>
            <a:r>
              <a:rPr lang="en-IN" sz="2700" dirty="0" smtClean="0"/>
              <a:t>(Period of Principles)</a:t>
            </a:r>
            <a:endParaRPr lang="en-IN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/>
              <a:t>W. F. Willoughby’s </a:t>
            </a:r>
            <a:r>
              <a:rPr lang="en-IN" b="1" i="1" dirty="0" smtClean="0"/>
              <a:t>“Principles of Public Administration (1927)”</a:t>
            </a:r>
          </a:p>
          <a:p>
            <a:pPr marL="0" indent="0" algn="just">
              <a:buNone/>
            </a:pPr>
            <a:endParaRPr lang="en-IN" b="1" i="1" dirty="0" smtClean="0"/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Mooney and </a:t>
            </a:r>
            <a:r>
              <a:rPr lang="en-IN" dirty="0" err="1" smtClean="0"/>
              <a:t>Reiley’s</a:t>
            </a:r>
            <a:r>
              <a:rPr lang="en-IN" dirty="0" smtClean="0"/>
              <a:t> </a:t>
            </a:r>
            <a:r>
              <a:rPr lang="en-IN" b="1" i="1" dirty="0" smtClean="0"/>
              <a:t>“Principles of Organization”</a:t>
            </a:r>
          </a:p>
          <a:p>
            <a:pPr marL="0" indent="0" algn="just">
              <a:buNone/>
            </a:pPr>
            <a:endParaRPr lang="en-IN" b="1" i="1" dirty="0" smtClean="0"/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This period was at its peak when in 1937, Luther H. </a:t>
            </a:r>
            <a:r>
              <a:rPr lang="en-IN" dirty="0" err="1" smtClean="0"/>
              <a:t>Gullick</a:t>
            </a:r>
            <a:r>
              <a:rPr lang="en-IN" dirty="0" smtClean="0"/>
              <a:t> and </a:t>
            </a:r>
            <a:r>
              <a:rPr lang="en-IN" dirty="0" err="1" smtClean="0"/>
              <a:t>Lyndal</a:t>
            </a:r>
            <a:r>
              <a:rPr lang="en-IN" dirty="0" smtClean="0"/>
              <a:t> </a:t>
            </a:r>
            <a:r>
              <a:rPr lang="en-IN" dirty="0" err="1" smtClean="0"/>
              <a:t>Urwick’s</a:t>
            </a:r>
            <a:r>
              <a:rPr lang="en-IN" dirty="0" smtClean="0"/>
              <a:t> </a:t>
            </a:r>
            <a:r>
              <a:rPr lang="en-IN" b="1" i="1" dirty="0" smtClean="0"/>
              <a:t>“Papers on the Science of Administration”</a:t>
            </a:r>
            <a:r>
              <a:rPr lang="en-IN" dirty="0" smtClean="0"/>
              <a:t> appeared (</a:t>
            </a:r>
            <a:r>
              <a:rPr lang="en-IN" dirty="0" err="1" smtClean="0"/>
              <a:t>POSDCoRB</a:t>
            </a:r>
            <a:r>
              <a:rPr lang="en-IN" dirty="0" smtClean="0"/>
              <a:t>)</a:t>
            </a:r>
          </a:p>
          <a:p>
            <a:pPr marL="0" indent="0" algn="just">
              <a:buNone/>
            </a:pPr>
            <a:endParaRPr lang="en-IN" dirty="0" smtClean="0"/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This period is regarded as the </a:t>
            </a:r>
            <a:r>
              <a:rPr lang="en-IN" b="1" dirty="0"/>
              <a:t>G</a:t>
            </a:r>
            <a:r>
              <a:rPr lang="en-IN" b="1" dirty="0" smtClean="0"/>
              <a:t>olden </a:t>
            </a:r>
            <a:r>
              <a:rPr lang="en-IN" b="1" dirty="0"/>
              <a:t>Y</a:t>
            </a:r>
            <a:r>
              <a:rPr lang="en-IN" b="1" dirty="0" smtClean="0"/>
              <a:t>ears </a:t>
            </a:r>
            <a:r>
              <a:rPr lang="en-IN" dirty="0" smtClean="0"/>
              <a:t>of principles.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631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Period - </a:t>
            </a:r>
            <a:r>
              <a:rPr lang="en-IN" b="1" dirty="0" smtClean="0"/>
              <a:t>III </a:t>
            </a:r>
            <a:r>
              <a:rPr lang="en-IN" b="1" dirty="0"/>
              <a:t>(</a:t>
            </a:r>
            <a:r>
              <a:rPr lang="en-IN" b="1" dirty="0" smtClean="0"/>
              <a:t>1938-1947)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In this period principles of administration faced mounting challenges.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In 1946, Herbert A. Simon wrote “The Proverbs of Administration” and in 1947 “Administrative Behaviour” for which he won Nobel Prize in 1978.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According to Simon there is no such thing as principles of administration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412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Period - </a:t>
            </a:r>
            <a:r>
              <a:rPr lang="en-IN" b="1" dirty="0" smtClean="0"/>
              <a:t>IV </a:t>
            </a:r>
            <a:r>
              <a:rPr lang="en-IN" b="1" dirty="0"/>
              <a:t>(</a:t>
            </a:r>
            <a:r>
              <a:rPr lang="en-IN" b="1" dirty="0" smtClean="0"/>
              <a:t>1948-1970)</a:t>
            </a:r>
            <a:r>
              <a:rPr lang="en-IN" b="1" dirty="0"/>
              <a:t/>
            </a:r>
            <a:br>
              <a:rPr lang="en-IN" b="1" dirty="0"/>
            </a:br>
            <a:r>
              <a:rPr lang="en-IN" sz="2700" dirty="0" smtClean="0"/>
              <a:t>(Crisis of Identity)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Future of the discipline appeared much uncertain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Return to the fold of mother science i.e., Political Science. Should not separate from each other.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651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Period - V</a:t>
            </a:r>
            <a:r>
              <a:rPr lang="en-IN" b="1" dirty="0" smtClean="0"/>
              <a:t> </a:t>
            </a:r>
            <a:r>
              <a:rPr lang="en-IN" b="1" dirty="0"/>
              <a:t>(</a:t>
            </a:r>
            <a:r>
              <a:rPr lang="en-IN" b="1" dirty="0" smtClean="0"/>
              <a:t>1970 - Current)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Despite the uncertainty and turmoil it registered much progress and entered 1970’s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Emerged out as inter-disciplinary subject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In India – initially it was taught as a part of </a:t>
            </a:r>
            <a:r>
              <a:rPr lang="en-IN" dirty="0"/>
              <a:t>P</a:t>
            </a:r>
            <a:r>
              <a:rPr lang="en-IN" dirty="0" smtClean="0"/>
              <a:t>olitical Science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err="1" smtClean="0"/>
              <a:t>Lucknow</a:t>
            </a:r>
            <a:r>
              <a:rPr lang="en-IN" dirty="0" smtClean="0"/>
              <a:t> University first begun a separate course on Public Administration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In 1987, exactly after 100 years of its birth, the UPSC included it as an optional paper for civil services examination in India.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2284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427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Development of Public Administration As a Discipline</vt:lpstr>
      <vt:lpstr>Period - I (1887-1926) (Era of politics-administration dichotomy)</vt:lpstr>
      <vt:lpstr>.</vt:lpstr>
      <vt:lpstr>Period - II (1927-1937) (Period of Principles)</vt:lpstr>
      <vt:lpstr>Period - III (1938-1947)</vt:lpstr>
      <vt:lpstr>Period - IV (1948-1970) (Crisis of Identity)</vt:lpstr>
      <vt:lpstr>Period - V (1970 - Current)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Public Administration As a Discipline</dc:title>
  <dc:creator>User</dc:creator>
  <cp:lastModifiedBy>User</cp:lastModifiedBy>
  <cp:revision>21</cp:revision>
  <dcterms:created xsi:type="dcterms:W3CDTF">2006-08-16T00:00:00Z</dcterms:created>
  <dcterms:modified xsi:type="dcterms:W3CDTF">2016-08-17T08:31:36Z</dcterms:modified>
</cp:coreProperties>
</file>